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272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E35088-B469-40F7-B75E-3EC177FEC878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511BAD-7F86-41DF-A03E-C70E2CB969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5088-B469-40F7-B75E-3EC177FEC878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511BAD-7F86-41DF-A03E-C70E2CB969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5088-B469-40F7-B75E-3EC177FEC878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511BAD-7F86-41DF-A03E-C70E2CB969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5088-B469-40F7-B75E-3EC177FEC878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511BAD-7F86-41DF-A03E-C70E2CB969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5088-B469-40F7-B75E-3EC177FEC878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511BAD-7F86-41DF-A03E-C70E2CB969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5088-B469-40F7-B75E-3EC177FEC878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511BAD-7F86-41DF-A03E-C70E2CB969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5088-B469-40F7-B75E-3EC177FEC878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511BAD-7F86-41DF-A03E-C70E2CB969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5088-B469-40F7-B75E-3EC177FEC878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511BAD-7F86-41DF-A03E-C70E2CB969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35088-B469-40F7-B75E-3EC177FEC878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511BAD-7F86-41DF-A03E-C70E2CB969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0E35088-B469-40F7-B75E-3EC177FEC878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511BAD-7F86-41DF-A03E-C70E2CB969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E35088-B469-40F7-B75E-3EC177FEC878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511BAD-7F86-41DF-A03E-C70E2CB969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0E35088-B469-40F7-B75E-3EC177FEC878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7511BAD-7F86-41DF-A03E-C70E2CB969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Учитель музыки Харькова Р.А.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Использование ИКТ технологий как условие формирования ключевых компетенций на уроках музыки.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D:\Р A Я\0_90542_a6fe000a_X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00042"/>
            <a:ext cx="7620000" cy="5715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928662" y="500042"/>
            <a:ext cx="592933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Широко использую методы проектной деятельности на уроках музыки в 5 – 7 классах. В проектных заданиях обучающихся использую хорошо знакомые понятия в сочетании с новыми знаниями. </a:t>
            </a:r>
            <a:r>
              <a:rPr lang="ru-RU" sz="2800" dirty="0" smtClean="0">
                <a:solidFill>
                  <a:srgbClr val="FF0000"/>
                </a:solidFill>
              </a:rPr>
              <a:t>При </a:t>
            </a:r>
            <a:r>
              <a:rPr lang="ru-RU" sz="2800" dirty="0">
                <a:solidFill>
                  <a:srgbClr val="FF0000"/>
                </a:solidFill>
              </a:rPr>
              <a:t>защите проектов обучающиеся приобретают навыки выбора, учатся работать в коллективе, применяют полученные знания при изучении других предметов.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- индивидуальное  развитие и самовоспитание; </a:t>
            </a:r>
          </a:p>
          <a:p>
            <a:pPr>
              <a:buNone/>
            </a:pPr>
            <a:r>
              <a:rPr lang="ru-RU" dirty="0" smtClean="0"/>
              <a:t> - средство дополнительной мотивации к деятельности; </a:t>
            </a:r>
          </a:p>
          <a:p>
            <a:pPr>
              <a:buNone/>
            </a:pPr>
            <a:r>
              <a:rPr lang="ru-RU" dirty="0" smtClean="0"/>
              <a:t> - новый вид наглядности;</a:t>
            </a:r>
          </a:p>
          <a:p>
            <a:pPr>
              <a:buNone/>
            </a:pPr>
            <a:r>
              <a:rPr lang="ru-RU" dirty="0" smtClean="0"/>
              <a:t> - эффективное средство приобретения опыта оперирования полученной информации. 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Применение ИКТ для детей означает: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000108"/>
            <a:ext cx="8301038" cy="502602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/>
              <a:t>- личностному развитию </a:t>
            </a:r>
            <a:r>
              <a:rPr lang="ru-RU" sz="1800" dirty="0" smtClean="0"/>
              <a:t>об</a:t>
            </a:r>
            <a:r>
              <a:rPr lang="ru-RU" sz="1800" dirty="0" smtClean="0"/>
              <a:t>учающихся</a:t>
            </a:r>
            <a:r>
              <a:rPr lang="ru-RU" sz="1800" dirty="0" smtClean="0"/>
              <a:t>;</a:t>
            </a:r>
          </a:p>
          <a:p>
            <a:pPr>
              <a:buNone/>
            </a:pPr>
            <a:r>
              <a:rPr lang="ru-RU" sz="1800" dirty="0" smtClean="0"/>
              <a:t>- повышению интереса школьников к учебным занятиям;</a:t>
            </a:r>
          </a:p>
          <a:p>
            <a:pPr>
              <a:buNone/>
            </a:pPr>
            <a:r>
              <a:rPr lang="ru-RU" sz="1800" dirty="0" smtClean="0"/>
              <a:t>- росту познавательной активности </a:t>
            </a:r>
            <a:r>
              <a:rPr lang="ru-RU" sz="1800" dirty="0" smtClean="0"/>
              <a:t>обучающихся </a:t>
            </a:r>
            <a:r>
              <a:rPr lang="ru-RU" sz="1800" dirty="0" smtClean="0"/>
              <a:t>в процессе обучения;</a:t>
            </a:r>
          </a:p>
          <a:p>
            <a:pPr>
              <a:buNone/>
            </a:pPr>
            <a:r>
              <a:rPr lang="ru-RU" sz="1800" dirty="0" smtClean="0"/>
              <a:t>- изменению самооценки </a:t>
            </a:r>
            <a:r>
              <a:rPr lang="ru-RU" sz="1800" dirty="0" smtClean="0"/>
              <a:t>обучающихся</a:t>
            </a:r>
            <a:r>
              <a:rPr lang="ru-RU" sz="1800" dirty="0" smtClean="0"/>
              <a:t>;</a:t>
            </a:r>
          </a:p>
          <a:p>
            <a:pPr>
              <a:buNone/>
            </a:pPr>
            <a:r>
              <a:rPr lang="ru-RU" sz="1800" dirty="0" smtClean="0"/>
              <a:t>- воспитанию активности и самостоятельности;</a:t>
            </a:r>
          </a:p>
          <a:p>
            <a:pPr>
              <a:buNone/>
            </a:pPr>
            <a:r>
              <a:rPr lang="ru-RU" sz="1800" dirty="0" smtClean="0"/>
              <a:t>- формированию у  обучающихся эстетического, эмоционально-целостного отношения к искусству и жизни;</a:t>
            </a:r>
          </a:p>
          <a:p>
            <a:pPr>
              <a:buNone/>
            </a:pPr>
            <a:r>
              <a:rPr lang="ru-RU" sz="1800" dirty="0" smtClean="0"/>
              <a:t>- развитию музыкального восприятия, навыков глубокого, личностно-творческого постижения нравственно-эстетической сущности музыкального искусства;</a:t>
            </a:r>
          </a:p>
          <a:p>
            <a:pPr>
              <a:buNone/>
            </a:pPr>
            <a:r>
              <a:rPr lang="ru-RU" sz="1800" dirty="0" smtClean="0"/>
              <a:t>- овладению интонационно-образным языком искусства на основе складывающегося опыта творческой деятельности и взаимосвязей между различными видами искусства;</a:t>
            </a:r>
          </a:p>
          <a:p>
            <a:pPr>
              <a:buNone/>
            </a:pPr>
            <a:r>
              <a:rPr lang="ru-RU" sz="1800" dirty="0" smtClean="0"/>
              <a:t>- созданию предпосылок к формированию у школьников основ теоретического (постигающего) мышления, итогом чего должно стать первоначальное представление о музыке как художественном воспроизведении жизни в ее диалектической сущности.</a:t>
            </a:r>
          </a:p>
          <a:p>
            <a:endParaRPr lang="ru-RU" sz="1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Применение данных технологий способствует: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Р A Я\ис.jpg"/>
          <p:cNvPicPr>
            <a:picLocks noChangeAspect="1" noChangeArrowheads="1"/>
          </p:cNvPicPr>
          <p:nvPr/>
        </p:nvPicPr>
        <p:blipFill>
          <a:blip r:embed="rId2">
            <a:lum bright="36000" contrast="-62000"/>
          </a:blip>
          <a:srcRect/>
          <a:stretch>
            <a:fillRect/>
          </a:stretch>
        </p:blipFill>
        <p:spPr bwMode="auto">
          <a:xfrm>
            <a:off x="0" y="785794"/>
            <a:ext cx="9144000" cy="48638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D:\Р A Я\ис.jpg"/>
          <p:cNvPicPr>
            <a:picLocks noChangeAspect="1" noChangeArrowheads="1"/>
          </p:cNvPicPr>
          <p:nvPr/>
        </p:nvPicPr>
        <p:blipFill>
          <a:blip r:embed="rId2">
            <a:lum bright="36000" contrast="-62000"/>
          </a:blip>
          <a:srcRect/>
          <a:stretch>
            <a:fillRect/>
          </a:stretch>
        </p:blipFill>
        <p:spPr bwMode="auto">
          <a:xfrm>
            <a:off x="0" y="357166"/>
            <a:ext cx="9144000" cy="48638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214282" y="1571612"/>
            <a:ext cx="8727069" cy="20005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Важное в деятельности учителя музыки – </a:t>
            </a:r>
          </a:p>
          <a:p>
            <a:pPr algn="ctr"/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азвиваться вместе с учениками, быть</a:t>
            </a:r>
          </a:p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постоянно в творческом поиске.</a:t>
            </a:r>
          </a:p>
          <a:p>
            <a:pPr algn="ctr"/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D:\Р A Я\e346c44fd0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75104" cy="56244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1357290" y="1928802"/>
            <a:ext cx="511892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Спасибо за внимание!</a:t>
            </a:r>
            <a:endParaRPr lang="ru-RU" sz="32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>
              <a:buNone/>
            </a:pPr>
            <a:r>
              <a:rPr lang="ru-RU" sz="6600" dirty="0" smtClean="0"/>
              <a:t>Уроки музыки – уроки жизни!</a:t>
            </a:r>
            <a:endParaRPr lang="ru-RU" sz="6600" dirty="0"/>
          </a:p>
        </p:txBody>
      </p:sp>
      <p:pic>
        <p:nvPicPr>
          <p:cNvPr id="1029" name="Picture 5" descr="D:\Р A Я\25026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71480"/>
            <a:ext cx="7620000" cy="571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1714480" y="1500174"/>
            <a:ext cx="58902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Уроки музыки – </a:t>
            </a:r>
          </a:p>
          <a:p>
            <a:pPr algn="ctr"/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роки жизни!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642918"/>
            <a:ext cx="6786594" cy="4174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Музыкальное искусство открывается перед ребенком как процесс становления художественного образа через разные формы художественного воплощения (литературные, музыкальные, изобразительные).</a:t>
            </a:r>
          </a:p>
        </p:txBody>
      </p:sp>
      <p:pic>
        <p:nvPicPr>
          <p:cNvPr id="12290" name="Picture 2" descr="D:\Р A Я\ми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56" y="4844893"/>
            <a:ext cx="2714644" cy="20131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643050"/>
            <a:ext cx="832235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6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Урок музыки – </a:t>
            </a:r>
          </a:p>
          <a:p>
            <a:pPr algn="ctr"/>
            <a:r>
              <a:rPr lang="ru-RU" sz="6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Урок искусства.</a:t>
            </a:r>
            <a:endParaRPr lang="ru-RU" sz="6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2051" name="Picture 3" descr="D:\Р A Я\tangganad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762"/>
            <a:ext cx="9144000" cy="4990293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000100" y="4143380"/>
            <a:ext cx="726192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Урок музыки – </a:t>
            </a:r>
          </a:p>
          <a:p>
            <a:r>
              <a:rPr lang="ru-RU" sz="7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</a:t>
            </a:r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рок искусства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714356"/>
            <a:ext cx="56435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Содержание уроков базируется на нравственно-эстетическом, интонационно-образном, жанрово-стилевом постижении школьниками основных «пластов» музыкального искусства (фольклор, музыка религиозной традиции, «золотой фонд» классической музыки, сочинения современных композиторов) в их взаимодействии с произведениями других видов искусства. 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4572000" cy="649408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3200" dirty="0" smtClean="0"/>
          </a:p>
          <a:p>
            <a:r>
              <a:rPr lang="ru-RU" sz="3200" dirty="0" smtClean="0"/>
              <a:t>Доступность </a:t>
            </a:r>
            <a:r>
              <a:rPr lang="ru-RU" sz="3200" dirty="0"/>
              <a:t>и разнообразие всех компьютерных технологий (</a:t>
            </a:r>
            <a:r>
              <a:rPr lang="ru-RU" sz="3200" dirty="0" err="1"/>
              <a:t>трехмерность</a:t>
            </a:r>
            <a:r>
              <a:rPr lang="ru-RU" sz="3200" dirty="0"/>
              <a:t>, анимация, видео, звук) позволяют рассматривать ИКТ как учебно-развивающую сферу для творчества и самообразования. 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pic>
        <p:nvPicPr>
          <p:cNvPr id="3077" name="Picture 5" descr="D:\Р A Я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1571612"/>
            <a:ext cx="4914936" cy="3071834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142852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/>
              <a:t>«Энциклопедия классической музыки» («Кирилл и </a:t>
            </a:r>
            <a:r>
              <a:rPr lang="ru-RU" sz="2400" dirty="0" err="1"/>
              <a:t>Мефодий</a:t>
            </a:r>
            <a:r>
              <a:rPr lang="ru-RU" sz="2400" dirty="0"/>
              <a:t>»), «Энциклопедия театра</a:t>
            </a:r>
            <a:r>
              <a:rPr lang="ru-RU" sz="2400" dirty="0" smtClean="0"/>
              <a:t>», </a:t>
            </a:r>
            <a:r>
              <a:rPr lang="ru-RU" sz="2400" dirty="0"/>
              <a:t>сборники </a:t>
            </a:r>
            <a:r>
              <a:rPr lang="ru-RU" sz="2400" dirty="0" smtClean="0"/>
              <a:t>композиторов, </a:t>
            </a:r>
            <a:r>
              <a:rPr lang="ru-RU" sz="2400" dirty="0"/>
              <a:t>«Шедевры музыки», «Музыкальный класс</a:t>
            </a:r>
            <a:r>
              <a:rPr lang="ru-RU" sz="2400" dirty="0" smtClean="0"/>
              <a:t>» (Караоке</a:t>
            </a:r>
            <a:r>
              <a:rPr lang="ru-RU" sz="2400" dirty="0"/>
              <a:t>)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6147" name="Picture 3" descr="D:\Р A Я\365737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42" y="1"/>
            <a:ext cx="4000501" cy="4000504"/>
          </a:xfrm>
          <a:prstGeom prst="rect">
            <a:avLst/>
          </a:prstGeom>
          <a:noFill/>
        </p:spPr>
      </p:pic>
      <p:pic>
        <p:nvPicPr>
          <p:cNvPr id="6149" name="Picture 5" descr="D:\Р A Я\1238833249_100046104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143248"/>
            <a:ext cx="2597729" cy="3714752"/>
          </a:xfrm>
          <a:prstGeom prst="rect">
            <a:avLst/>
          </a:prstGeom>
          <a:noFill/>
        </p:spPr>
      </p:pic>
      <p:pic>
        <p:nvPicPr>
          <p:cNvPr id="6150" name="Picture 6" descr="D:\Р A Я\бах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3909385"/>
            <a:ext cx="2928958" cy="2948615"/>
          </a:xfrm>
          <a:prstGeom prst="rect">
            <a:avLst/>
          </a:prstGeom>
          <a:noFill/>
        </p:spPr>
      </p:pic>
      <p:pic>
        <p:nvPicPr>
          <p:cNvPr id="6151" name="Picture 7" descr="D:\Р A Я\муз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3000372"/>
            <a:ext cx="2646086" cy="2133940"/>
          </a:xfrm>
          <a:prstGeom prst="rect">
            <a:avLst/>
          </a:prstGeom>
          <a:noFill/>
        </p:spPr>
      </p:pic>
      <p:pic>
        <p:nvPicPr>
          <p:cNvPr id="6152" name="Picture 8" descr="D:\Р A Я\ше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4348" y="4857760"/>
            <a:ext cx="2428892" cy="1821669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714348" y="285728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200" dirty="0"/>
              <a:t>Применяя новые информационные технологии на уроке музыки, нельзя забывать о том, что это урок общения с искусством. Вот почему так важно не «подменить» его общением с компьютером, не «засушить» урок, не превратить его в технический практикум. Для этого есть уроки информатики. Увлеченный новой методикой, учитель должен использовать только те ее открытия, которые помогут раскрыть, развить и реализовать способности ребенка. </a:t>
            </a:r>
          </a:p>
        </p:txBody>
      </p:sp>
      <p:pic>
        <p:nvPicPr>
          <p:cNvPr id="5128" name="Picture 8" descr="D:\Р A Я\на.jpg"/>
          <p:cNvPicPr>
            <a:picLocks noChangeAspect="1" noChangeArrowheads="1"/>
          </p:cNvPicPr>
          <p:nvPr/>
        </p:nvPicPr>
        <p:blipFill>
          <a:blip r:embed="rId2">
            <a:lum bright="6000" contrast="4000"/>
          </a:blip>
          <a:srcRect/>
          <a:stretch>
            <a:fillRect/>
          </a:stretch>
        </p:blipFill>
        <p:spPr bwMode="auto">
          <a:xfrm>
            <a:off x="4896000" y="4203000"/>
            <a:ext cx="4248000" cy="26550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Движения под музыку развивает творческую фантазию, воображение ребенка. Различные творческие задания позволяют активно влиять на личность ребенка, давая выход детскому стремлению к самовыражению. Красота музыки и красота движений, рождаемых ею, создают на уроке особую эмоционально насыщенную атмосферу погружения в мир музыкального искусства.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Музыкально – пластические движения.</a:t>
            </a:r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163</TotalTime>
  <Words>513</Words>
  <Application>Microsoft Office PowerPoint</Application>
  <PresentationFormat>Экран (4:3)</PresentationFormat>
  <Paragraphs>40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Использование ИКТ технологий как условие формирования ключевых компетенций на уроках музыки.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Музыкально – пластические движения.</vt:lpstr>
      <vt:lpstr>Слайд 10</vt:lpstr>
      <vt:lpstr>Применение ИКТ для детей означает:</vt:lpstr>
      <vt:lpstr>Применение данных технологий способствует: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ИКТ технологий как условие формирования ключевых компетенций на уроках музыки.</dc:title>
  <dc:creator>User</dc:creator>
  <cp:lastModifiedBy>User</cp:lastModifiedBy>
  <cp:revision>19</cp:revision>
  <dcterms:created xsi:type="dcterms:W3CDTF">2012-11-06T10:50:29Z</dcterms:created>
  <dcterms:modified xsi:type="dcterms:W3CDTF">2012-11-07T16:43:00Z</dcterms:modified>
</cp:coreProperties>
</file>