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6154D3-A4EA-4A88-B1B9-4F644F6EF82A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8DD91B-AA31-4BDC-AB07-6158EE5DE0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музыки Харькова Р.А.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16813" y="2967335"/>
            <a:ext cx="66452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Музыка – главный герой басни.</a:t>
            </a:r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3314" name="Picture 2" descr="http://im6-tub-ru.yandex.net/i?id=867562001-1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42852"/>
            <a:ext cx="4643470" cy="290216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           Проверь себя.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Как называется жанр литературы, для которого характерна краткая форма, действующие лица – животные и птицы, высмеиваются пороки?</a:t>
            </a:r>
          </a:p>
          <a:p>
            <a:pPr lvl="0"/>
            <a:r>
              <a:rPr lang="ru-RU" dirty="0" smtClean="0"/>
              <a:t>Назовите фамилию великого русского </a:t>
            </a:r>
            <a:r>
              <a:rPr lang="ru-RU" dirty="0" smtClean="0"/>
              <a:t>баснописца.</a:t>
            </a:r>
            <a:endParaRPr lang="ru-RU" dirty="0" smtClean="0"/>
          </a:p>
          <a:p>
            <a:pPr lvl="0"/>
            <a:r>
              <a:rPr lang="ru-RU" dirty="0" smtClean="0"/>
              <a:t>Коллектив, состоящий из четырёх исполнителей – </a:t>
            </a:r>
            <a:r>
              <a:rPr lang="ru-RU" dirty="0" smtClean="0"/>
              <a:t>это …</a:t>
            </a:r>
            <a:endParaRPr lang="ru-RU" dirty="0" smtClean="0"/>
          </a:p>
          <a:p>
            <a:pPr lvl="0"/>
            <a:r>
              <a:rPr lang="ru-RU" dirty="0" smtClean="0"/>
              <a:t>Назовите автора струнного </a:t>
            </a:r>
            <a:r>
              <a:rPr lang="ru-RU" dirty="0" smtClean="0"/>
              <a:t>квартета.</a:t>
            </a:r>
            <a:endParaRPr lang="ru-RU" dirty="0" smtClean="0"/>
          </a:p>
          <a:p>
            <a:pPr lvl="0"/>
            <a:r>
              <a:rPr lang="ru-RU" dirty="0" smtClean="0"/>
              <a:t>Состав струнного </a:t>
            </a:r>
            <a:r>
              <a:rPr lang="ru-RU" dirty="0" smtClean="0"/>
              <a:t>квартета.</a:t>
            </a:r>
            <a:endParaRPr lang="ru-RU" dirty="0" smtClean="0"/>
          </a:p>
          <a:p>
            <a:pPr lvl="0"/>
            <a:r>
              <a:rPr lang="ru-RU" dirty="0" smtClean="0"/>
              <a:t>Что такое ноктюрн?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Домашнее задание.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Нарисуйте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наиболее понравившихся героев сегодняшнего урока или составьте, пожалуйста, кроссворд, чтобы ключевым словом стало слово “квартет”.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</a:rPr>
              <a:t>      Спасибо за внимание!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8434" name="Picture 2" descr="D:\Р A Я\ромаш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7108863" cy="44430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И.А. Крылов (1769  - 1844)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4338" name="Picture 2" descr="D:\Р A Я\VMWBIclh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4320000" cy="519230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Р A Я\квартет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6291678" cy="432915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      Басня «Квартет»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   Басня </a:t>
            </a:r>
            <a:r>
              <a:rPr lang="ru-RU" sz="4000" dirty="0" smtClean="0"/>
              <a:t>– это краткий </a:t>
            </a:r>
            <a:r>
              <a:rPr lang="ru-RU" sz="4000" dirty="0" smtClean="0"/>
              <a:t>    аллегорический </a:t>
            </a:r>
            <a:r>
              <a:rPr lang="ru-RU" sz="4000" dirty="0" smtClean="0"/>
              <a:t>рассказ, нравоучительного характера, в котором есть вывод – мораль. </a:t>
            </a:r>
            <a:endParaRPr lang="ru-RU" sz="4000" b="1" i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Квартетом называется музыкальное произведение, в исполнении которого участвуют четыре музыканта. </a:t>
            </a:r>
            <a:endParaRPr lang="ru-RU" sz="36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А.П. Бородин (1833 – 1887)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386" name="Picture 2" descr="D:\Р A Я\бороди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00150"/>
            <a:ext cx="3579357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Квартет №2  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I – </a:t>
            </a:r>
            <a:r>
              <a:rPr lang="ru-RU" sz="4000" dirty="0" err="1" smtClean="0"/>
              <a:t>Allegro</a:t>
            </a:r>
            <a:r>
              <a:rPr lang="ru-RU" sz="4000" dirty="0" smtClean="0"/>
              <a:t> </a:t>
            </a:r>
            <a:r>
              <a:rPr lang="ru-RU" sz="4000" dirty="0" err="1" smtClean="0"/>
              <a:t>moderato</a:t>
            </a:r>
            <a:r>
              <a:rPr lang="ru-RU" sz="4000" dirty="0" smtClean="0"/>
              <a:t> (не очень быстро)</a:t>
            </a:r>
            <a:br>
              <a:rPr lang="ru-RU" sz="4000" dirty="0" smtClean="0"/>
            </a:br>
            <a:r>
              <a:rPr lang="ru-RU" sz="4000" dirty="0" smtClean="0"/>
              <a:t>II – скерцо (шутка)</a:t>
            </a:r>
            <a:br>
              <a:rPr lang="ru-RU" sz="4000" dirty="0" smtClean="0"/>
            </a:br>
            <a:r>
              <a:rPr lang="ru-RU" sz="4000" dirty="0" smtClean="0"/>
              <a:t>III – ноктюрн (произведение, музыка которого создаёт образ ночи)</a:t>
            </a:r>
            <a:br>
              <a:rPr lang="ru-RU" sz="4000" dirty="0" smtClean="0"/>
            </a:br>
            <a:r>
              <a:rPr lang="ru-RU" sz="4000" dirty="0" smtClean="0"/>
              <a:t>IV – финал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dirty="0" smtClean="0"/>
              <a:t>  Камерная </a:t>
            </a:r>
            <a:r>
              <a:rPr lang="ru-RU" sz="4400" b="1" dirty="0" smtClean="0"/>
              <a:t>музыка</a:t>
            </a:r>
            <a:r>
              <a:rPr lang="ru-RU" sz="4400" dirty="0" smtClean="0"/>
              <a:t> – это музыка, предназначена для небольшого количества слушателей и исполнителей (от латинского </a:t>
            </a:r>
            <a:r>
              <a:rPr lang="ru-RU" sz="4400" dirty="0" err="1" smtClean="0"/>
              <a:t>camera</a:t>
            </a:r>
            <a:r>
              <a:rPr lang="ru-RU" sz="4400" dirty="0" smtClean="0"/>
              <a:t> – комната).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Р A Я\скрип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6286543" cy="5181217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</a:t>
            </a:r>
            <a:r>
              <a:rPr lang="ru-RU" sz="4400" dirty="0" smtClean="0"/>
              <a:t>Скрипка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185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                 И.А. Крылов (1769  - 1844)</vt:lpstr>
      <vt:lpstr>                           Басня «Квартет»</vt:lpstr>
      <vt:lpstr>Слайд 4</vt:lpstr>
      <vt:lpstr>Слайд 5</vt:lpstr>
      <vt:lpstr>  А.П. Бородин (1833 – 1887)</vt:lpstr>
      <vt:lpstr>                       Квартет №2  </vt:lpstr>
      <vt:lpstr>Слайд 8</vt:lpstr>
      <vt:lpstr>                           Скрипка</vt:lpstr>
      <vt:lpstr>            Проверь себя.</vt:lpstr>
      <vt:lpstr>                     Домашнее задание.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2012-10-30T18:07:44Z</dcterms:created>
  <dcterms:modified xsi:type="dcterms:W3CDTF">2012-10-30T18:58:54Z</dcterms:modified>
</cp:coreProperties>
</file>